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0" r:id="rId7"/>
    <p:sldId id="259" r:id="rId8"/>
    <p:sldId id="261" r:id="rId9"/>
    <p:sldId id="262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Robtronika" panose="02000600000000000000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EE6596-585C-4482-9642-768CB29AD044}">
          <p14:sldIdLst>
            <p14:sldId id="256"/>
          </p14:sldIdLst>
        </p14:section>
        <p14:section name="Contents" id="{3FF0AA2F-7EAD-4C94-BC63-F6D344B3E41A}">
          <p14:sldIdLst>
            <p14:sldId id="257"/>
          </p14:sldIdLst>
        </p14:section>
        <p14:section name="Our Team" id="{262C92FF-DDBC-49F4-AFB8-614C3C626478}">
          <p14:sldIdLst>
            <p14:sldId id="263"/>
            <p14:sldId id="264"/>
          </p14:sldIdLst>
        </p14:section>
        <p14:section name="Our Idea" id="{734C12F5-2DAF-4D2E-BCE2-2E4E27418F0B}">
          <p14:sldIdLst>
            <p14:sldId id="258"/>
            <p14:sldId id="260"/>
          </p14:sldIdLst>
        </p14:section>
        <p14:section name="Tools" id="{CF1C4CFE-A730-474A-8DCD-CE90E5AE42BE}">
          <p14:sldIdLst>
            <p14:sldId id="259"/>
            <p14:sldId id="261"/>
          </p14:sldIdLst>
        </p14:section>
        <p14:section name="Stages of realisation" id="{DEFBBC91-9A50-4DE4-A6B1-3EF7BFC2DE55}">
          <p14:sldIdLst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37DD76-6341-4760-8A80-F9AB938C2E6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1E271-4F4F-405D-9BF5-C98EC0B0907F}">
      <dgm:prSet phldrT="[Text]" custT="1"/>
      <dgm:spPr>
        <a:noFill/>
        <a:ln w="25400">
          <a:solidFill>
            <a:schemeClr val="bg1"/>
          </a:solidFill>
        </a:ln>
      </dgm:spPr>
      <dgm:t>
        <a:bodyPr/>
        <a:lstStyle/>
        <a:p>
          <a:r>
            <a:rPr lang="en-US" sz="2000" dirty="0">
              <a:latin typeface="Robtronika" panose="02000600000000000000" pitchFamily="2" charset="0"/>
            </a:rPr>
            <a:t>Team</a:t>
          </a:r>
        </a:p>
      </dgm:t>
    </dgm:pt>
    <dgm:pt modelId="{03FB204A-D96B-46EE-8B06-CE6080C63625}" type="parTrans" cxnId="{E660C40F-8412-424D-A64C-710045AEC3B6}">
      <dgm:prSet/>
      <dgm:spPr/>
      <dgm:t>
        <a:bodyPr/>
        <a:lstStyle/>
        <a:p>
          <a:endParaRPr lang="en-US"/>
        </a:p>
      </dgm:t>
    </dgm:pt>
    <dgm:pt modelId="{E6918075-57E5-4AC0-AF1F-E8E1527B33B0}" type="sibTrans" cxnId="{E660C40F-8412-424D-A64C-710045AEC3B6}">
      <dgm:prSet/>
      <dgm:spPr/>
      <dgm:t>
        <a:bodyPr/>
        <a:lstStyle/>
        <a:p>
          <a:endParaRPr lang="en-US"/>
        </a:p>
      </dgm:t>
    </dgm:pt>
    <dgm:pt modelId="{C812351A-108B-41AC-8147-933F784D67C2}">
      <dgm:prSet phldrT="[Text]" custT="1"/>
      <dgm:spPr>
        <a:noFill/>
        <a:ln w="25400">
          <a:solidFill>
            <a:schemeClr val="bg1"/>
          </a:solidFill>
        </a:ln>
      </dgm:spPr>
      <dgm:t>
        <a:bodyPr/>
        <a:lstStyle/>
        <a:p>
          <a:r>
            <a:rPr lang="en-US" sz="2000" dirty="0">
              <a:latin typeface="Robtronika" panose="02000600000000000000" pitchFamily="2" charset="0"/>
            </a:rPr>
            <a:t>Idea</a:t>
          </a:r>
        </a:p>
      </dgm:t>
    </dgm:pt>
    <dgm:pt modelId="{6B18FE2A-8542-4EE6-9AC3-CBD6536BFF6E}" type="parTrans" cxnId="{CC62411E-7DB9-4DCD-B1E0-F15780B13EDF}">
      <dgm:prSet/>
      <dgm:spPr/>
      <dgm:t>
        <a:bodyPr/>
        <a:lstStyle/>
        <a:p>
          <a:endParaRPr lang="en-US"/>
        </a:p>
      </dgm:t>
    </dgm:pt>
    <dgm:pt modelId="{56C828BD-8E36-4B17-A185-9DDCC8625697}" type="sibTrans" cxnId="{CC62411E-7DB9-4DCD-B1E0-F15780B13EDF}">
      <dgm:prSet/>
      <dgm:spPr/>
      <dgm:t>
        <a:bodyPr/>
        <a:lstStyle/>
        <a:p>
          <a:endParaRPr lang="en-US"/>
        </a:p>
      </dgm:t>
    </dgm:pt>
    <dgm:pt modelId="{303C5FCE-2DB7-41E9-B157-D0B2DCD85325}">
      <dgm:prSet phldrT="[Text]" custT="1"/>
      <dgm:spPr>
        <a:noFill/>
        <a:ln w="25400">
          <a:solidFill>
            <a:schemeClr val="bg1"/>
          </a:solidFill>
        </a:ln>
      </dgm:spPr>
      <dgm:t>
        <a:bodyPr/>
        <a:lstStyle/>
        <a:p>
          <a:r>
            <a:rPr lang="en-US" sz="2000" dirty="0">
              <a:latin typeface="Robtronika" panose="02000600000000000000" pitchFamily="2" charset="0"/>
            </a:rPr>
            <a:t>Realization</a:t>
          </a:r>
        </a:p>
      </dgm:t>
    </dgm:pt>
    <dgm:pt modelId="{80638EEE-06F6-4C10-B604-724464E4032A}" type="parTrans" cxnId="{C23A7ACF-3122-4A20-86A8-72A2EB123BB3}">
      <dgm:prSet/>
      <dgm:spPr/>
      <dgm:t>
        <a:bodyPr/>
        <a:lstStyle/>
        <a:p>
          <a:endParaRPr lang="en-US"/>
        </a:p>
      </dgm:t>
    </dgm:pt>
    <dgm:pt modelId="{3326DB5E-05BB-4877-90C8-5384C6CE963E}" type="sibTrans" cxnId="{C23A7ACF-3122-4A20-86A8-72A2EB123BB3}">
      <dgm:prSet/>
      <dgm:spPr/>
      <dgm:t>
        <a:bodyPr/>
        <a:lstStyle/>
        <a:p>
          <a:endParaRPr lang="en-US"/>
        </a:p>
      </dgm:t>
    </dgm:pt>
    <dgm:pt modelId="{82110DA9-AF2A-4F1D-9004-70E65BE5BF02}">
      <dgm:prSet custT="1"/>
      <dgm:spPr>
        <a:noFill/>
        <a:ln w="25400">
          <a:solidFill>
            <a:schemeClr val="bg1"/>
          </a:solidFill>
        </a:ln>
      </dgm:spPr>
      <dgm:t>
        <a:bodyPr/>
        <a:lstStyle/>
        <a:p>
          <a:r>
            <a:rPr lang="en-US" sz="2000" dirty="0">
              <a:latin typeface="Robtronika" panose="02000600000000000000" pitchFamily="2" charset="0"/>
            </a:rPr>
            <a:t>Presentation</a:t>
          </a:r>
        </a:p>
      </dgm:t>
    </dgm:pt>
    <dgm:pt modelId="{C946AC94-180F-4881-9AF9-305AF1A26952}" type="parTrans" cxnId="{F48AE82C-C0D2-4507-863A-8B3A8B785276}">
      <dgm:prSet/>
      <dgm:spPr/>
      <dgm:t>
        <a:bodyPr/>
        <a:lstStyle/>
        <a:p>
          <a:endParaRPr lang="en-US"/>
        </a:p>
      </dgm:t>
    </dgm:pt>
    <dgm:pt modelId="{92B1025E-4FC7-49E8-9C25-F786B9C3C214}" type="sibTrans" cxnId="{F48AE82C-C0D2-4507-863A-8B3A8B785276}">
      <dgm:prSet/>
      <dgm:spPr/>
      <dgm:t>
        <a:bodyPr/>
        <a:lstStyle/>
        <a:p>
          <a:endParaRPr lang="en-US"/>
        </a:p>
      </dgm:t>
    </dgm:pt>
    <dgm:pt modelId="{EA47C891-6D43-46E7-AA5D-2D22EAB86342}" type="pres">
      <dgm:prSet presAssocID="{4737DD76-6341-4760-8A80-F9AB938C2E6D}" presName="Name0" presStyleCnt="0">
        <dgm:presLayoutVars>
          <dgm:dir/>
          <dgm:animLvl val="lvl"/>
          <dgm:resizeHandles val="exact"/>
        </dgm:presLayoutVars>
      </dgm:prSet>
      <dgm:spPr/>
    </dgm:pt>
    <dgm:pt modelId="{05A4C589-972A-4614-89B8-5D11A8060A89}" type="pres">
      <dgm:prSet presAssocID="{7591E271-4F4F-405D-9BF5-C98EC0B0907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C614B9E-108C-4FDB-BC93-52E0FDB8B787}" type="pres">
      <dgm:prSet presAssocID="{E6918075-57E5-4AC0-AF1F-E8E1527B33B0}" presName="parTxOnlySpace" presStyleCnt="0"/>
      <dgm:spPr/>
    </dgm:pt>
    <dgm:pt modelId="{00D3F41F-27C5-47BF-9A1A-911019501CDF}" type="pres">
      <dgm:prSet presAssocID="{C812351A-108B-41AC-8147-933F784D67C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543EFF-FC1E-4D6C-A514-3D372944A14C}" type="pres">
      <dgm:prSet presAssocID="{56C828BD-8E36-4B17-A185-9DDCC8625697}" presName="parTxOnlySpace" presStyleCnt="0"/>
      <dgm:spPr/>
    </dgm:pt>
    <dgm:pt modelId="{81E83C33-33B2-4252-B89E-30CE12CFD2D6}" type="pres">
      <dgm:prSet presAssocID="{303C5FCE-2DB7-41E9-B157-D0B2DCD8532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A61CC9-08DA-49F6-A4A9-7493DD074BE4}" type="pres">
      <dgm:prSet presAssocID="{3326DB5E-05BB-4877-90C8-5384C6CE963E}" presName="parTxOnlySpace" presStyleCnt="0"/>
      <dgm:spPr/>
    </dgm:pt>
    <dgm:pt modelId="{552AE5A8-1E4F-4CBF-8939-67A1EC5BE2CF}" type="pres">
      <dgm:prSet presAssocID="{82110DA9-AF2A-4F1D-9004-70E65BE5BF0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660C40F-8412-424D-A64C-710045AEC3B6}" srcId="{4737DD76-6341-4760-8A80-F9AB938C2E6D}" destId="{7591E271-4F4F-405D-9BF5-C98EC0B0907F}" srcOrd="0" destOrd="0" parTransId="{03FB204A-D96B-46EE-8B06-CE6080C63625}" sibTransId="{E6918075-57E5-4AC0-AF1F-E8E1527B33B0}"/>
    <dgm:cxn modelId="{CC62411E-7DB9-4DCD-B1E0-F15780B13EDF}" srcId="{4737DD76-6341-4760-8A80-F9AB938C2E6D}" destId="{C812351A-108B-41AC-8147-933F784D67C2}" srcOrd="1" destOrd="0" parTransId="{6B18FE2A-8542-4EE6-9AC3-CBD6536BFF6E}" sibTransId="{56C828BD-8E36-4B17-A185-9DDCC8625697}"/>
    <dgm:cxn modelId="{DCC15428-AEA9-452E-911C-4A894154DFC4}" type="presOf" srcId="{82110DA9-AF2A-4F1D-9004-70E65BE5BF02}" destId="{552AE5A8-1E4F-4CBF-8939-67A1EC5BE2CF}" srcOrd="0" destOrd="0" presId="urn:microsoft.com/office/officeart/2005/8/layout/chevron1"/>
    <dgm:cxn modelId="{EC322529-BA47-47A6-AE47-760AD52B0D2A}" type="presOf" srcId="{C812351A-108B-41AC-8147-933F784D67C2}" destId="{00D3F41F-27C5-47BF-9A1A-911019501CDF}" srcOrd="0" destOrd="0" presId="urn:microsoft.com/office/officeart/2005/8/layout/chevron1"/>
    <dgm:cxn modelId="{F48AE82C-C0D2-4507-863A-8B3A8B785276}" srcId="{4737DD76-6341-4760-8A80-F9AB938C2E6D}" destId="{82110DA9-AF2A-4F1D-9004-70E65BE5BF02}" srcOrd="3" destOrd="0" parTransId="{C946AC94-180F-4881-9AF9-305AF1A26952}" sibTransId="{92B1025E-4FC7-49E8-9C25-F786B9C3C214}"/>
    <dgm:cxn modelId="{CC3A583C-71F3-4433-962C-16B7C65F3973}" type="presOf" srcId="{303C5FCE-2DB7-41E9-B157-D0B2DCD85325}" destId="{81E83C33-33B2-4252-B89E-30CE12CFD2D6}" srcOrd="0" destOrd="0" presId="urn:microsoft.com/office/officeart/2005/8/layout/chevron1"/>
    <dgm:cxn modelId="{2F816841-E136-4E18-A54C-3448C47FF399}" type="presOf" srcId="{7591E271-4F4F-405D-9BF5-C98EC0B0907F}" destId="{05A4C589-972A-4614-89B8-5D11A8060A89}" srcOrd="0" destOrd="0" presId="urn:microsoft.com/office/officeart/2005/8/layout/chevron1"/>
    <dgm:cxn modelId="{8EC3B77A-788D-418D-98D1-5B6C21D29153}" type="presOf" srcId="{4737DD76-6341-4760-8A80-F9AB938C2E6D}" destId="{EA47C891-6D43-46E7-AA5D-2D22EAB86342}" srcOrd="0" destOrd="0" presId="urn:microsoft.com/office/officeart/2005/8/layout/chevron1"/>
    <dgm:cxn modelId="{C23A7ACF-3122-4A20-86A8-72A2EB123BB3}" srcId="{4737DD76-6341-4760-8A80-F9AB938C2E6D}" destId="{303C5FCE-2DB7-41E9-B157-D0B2DCD85325}" srcOrd="2" destOrd="0" parTransId="{80638EEE-06F6-4C10-B604-724464E4032A}" sibTransId="{3326DB5E-05BB-4877-90C8-5384C6CE963E}"/>
    <dgm:cxn modelId="{82C26BD2-CBCE-4634-BBF7-93D7B7FE1F04}" type="presParOf" srcId="{EA47C891-6D43-46E7-AA5D-2D22EAB86342}" destId="{05A4C589-972A-4614-89B8-5D11A8060A89}" srcOrd="0" destOrd="0" presId="urn:microsoft.com/office/officeart/2005/8/layout/chevron1"/>
    <dgm:cxn modelId="{6045E48D-58E8-438C-9B32-F7DAE3D8A471}" type="presParOf" srcId="{EA47C891-6D43-46E7-AA5D-2D22EAB86342}" destId="{CC614B9E-108C-4FDB-BC93-52E0FDB8B787}" srcOrd="1" destOrd="0" presId="urn:microsoft.com/office/officeart/2005/8/layout/chevron1"/>
    <dgm:cxn modelId="{E99F3CC1-0F67-4B27-90E0-2EFACC701E24}" type="presParOf" srcId="{EA47C891-6D43-46E7-AA5D-2D22EAB86342}" destId="{00D3F41F-27C5-47BF-9A1A-911019501CDF}" srcOrd="2" destOrd="0" presId="urn:microsoft.com/office/officeart/2005/8/layout/chevron1"/>
    <dgm:cxn modelId="{FFF29097-A759-4391-8488-CA32137783E5}" type="presParOf" srcId="{EA47C891-6D43-46E7-AA5D-2D22EAB86342}" destId="{91543EFF-FC1E-4D6C-A514-3D372944A14C}" srcOrd="3" destOrd="0" presId="urn:microsoft.com/office/officeart/2005/8/layout/chevron1"/>
    <dgm:cxn modelId="{730C7D4E-352B-4D10-82DC-3552FAED08C2}" type="presParOf" srcId="{EA47C891-6D43-46E7-AA5D-2D22EAB86342}" destId="{81E83C33-33B2-4252-B89E-30CE12CFD2D6}" srcOrd="4" destOrd="0" presId="urn:microsoft.com/office/officeart/2005/8/layout/chevron1"/>
    <dgm:cxn modelId="{01A09B93-0CFD-44AF-A7D0-0828AC244F6A}" type="presParOf" srcId="{EA47C891-6D43-46E7-AA5D-2D22EAB86342}" destId="{0DA61CC9-08DA-49F6-A4A9-7493DD074BE4}" srcOrd="5" destOrd="0" presId="urn:microsoft.com/office/officeart/2005/8/layout/chevron1"/>
    <dgm:cxn modelId="{A98A8F8D-53B6-4404-8171-202A59037BF8}" type="presParOf" srcId="{EA47C891-6D43-46E7-AA5D-2D22EAB86342}" destId="{552AE5A8-1E4F-4CBF-8939-67A1EC5BE2C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4C589-972A-4614-89B8-5D11A8060A89}">
      <dsp:nvSpPr>
        <dsp:cNvPr id="0" name=""/>
        <dsp:cNvSpPr/>
      </dsp:nvSpPr>
      <dsp:spPr>
        <a:xfrm>
          <a:off x="5655" y="1277275"/>
          <a:ext cx="3292078" cy="1316831"/>
        </a:xfrm>
        <a:prstGeom prst="chevron">
          <a:avLst/>
        </a:prstGeom>
        <a:noFill/>
        <a:ln w="254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tronika" panose="02000600000000000000" pitchFamily="2" charset="0"/>
            </a:rPr>
            <a:t>Team</a:t>
          </a:r>
        </a:p>
      </dsp:txBody>
      <dsp:txXfrm>
        <a:off x="664071" y="1277275"/>
        <a:ext cx="1975247" cy="1316831"/>
      </dsp:txXfrm>
    </dsp:sp>
    <dsp:sp modelId="{00D3F41F-27C5-47BF-9A1A-911019501CDF}">
      <dsp:nvSpPr>
        <dsp:cNvPr id="0" name=""/>
        <dsp:cNvSpPr/>
      </dsp:nvSpPr>
      <dsp:spPr>
        <a:xfrm>
          <a:off x="2968525" y="1277275"/>
          <a:ext cx="3292078" cy="1316831"/>
        </a:xfrm>
        <a:prstGeom prst="chevron">
          <a:avLst/>
        </a:prstGeom>
        <a:noFill/>
        <a:ln w="254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tronika" panose="02000600000000000000" pitchFamily="2" charset="0"/>
            </a:rPr>
            <a:t>Idea</a:t>
          </a:r>
        </a:p>
      </dsp:txBody>
      <dsp:txXfrm>
        <a:off x="3626941" y="1277275"/>
        <a:ext cx="1975247" cy="1316831"/>
      </dsp:txXfrm>
    </dsp:sp>
    <dsp:sp modelId="{81E83C33-33B2-4252-B89E-30CE12CFD2D6}">
      <dsp:nvSpPr>
        <dsp:cNvPr id="0" name=""/>
        <dsp:cNvSpPr/>
      </dsp:nvSpPr>
      <dsp:spPr>
        <a:xfrm>
          <a:off x="5931396" y="1277275"/>
          <a:ext cx="3292078" cy="1316831"/>
        </a:xfrm>
        <a:prstGeom prst="chevron">
          <a:avLst/>
        </a:prstGeom>
        <a:noFill/>
        <a:ln w="254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tronika" panose="02000600000000000000" pitchFamily="2" charset="0"/>
            </a:rPr>
            <a:t>Realization</a:t>
          </a:r>
        </a:p>
      </dsp:txBody>
      <dsp:txXfrm>
        <a:off x="6589812" y="1277275"/>
        <a:ext cx="1975247" cy="1316831"/>
      </dsp:txXfrm>
    </dsp:sp>
    <dsp:sp modelId="{552AE5A8-1E4F-4CBF-8939-67A1EC5BE2CF}">
      <dsp:nvSpPr>
        <dsp:cNvPr id="0" name=""/>
        <dsp:cNvSpPr/>
      </dsp:nvSpPr>
      <dsp:spPr>
        <a:xfrm>
          <a:off x="8894266" y="1277275"/>
          <a:ext cx="3292078" cy="1316831"/>
        </a:xfrm>
        <a:prstGeom prst="chevron">
          <a:avLst/>
        </a:prstGeom>
        <a:noFill/>
        <a:ln w="254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tronika" panose="02000600000000000000" pitchFamily="2" charset="0"/>
            </a:rPr>
            <a:t>Presentation</a:t>
          </a:r>
        </a:p>
      </dsp:txBody>
      <dsp:txXfrm>
        <a:off x="9552682" y="1277275"/>
        <a:ext cx="1975247" cy="131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172E-6514-B5FC-87B9-0800376B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2BB3F-6520-0410-A2E0-72312346F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6BE9B-BA8E-5FDA-54F6-0D48179D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1AC68-8E11-3295-AFC5-CC381E31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85FB-61CA-6E18-1A3C-139D190A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550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AF34-F590-D067-E4F0-82B15ED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4F834-6FC4-472B-8465-866AE07A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FF7F-6073-10A8-3962-94631B41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A86F-88E1-D37E-47CE-62EEDB1A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DB32-7D59-873B-05EE-63F43BE8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569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1475B-CDC6-3A7E-8A6C-196EB7A1E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D9CB1-710C-0281-5B83-95E1A3615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A058-0AB2-283B-3B10-46929AB8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6CC3B-80F0-689D-4826-95AD74BC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1EC7-FB3C-CD62-1A02-ABBA04D6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9239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67A2-7541-989F-75D2-B90435B1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B576-BC88-3412-0914-293E9CE6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C2A3-5AC8-B560-4B74-1D16428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A1BD-1D97-52A2-1128-B1C60019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E115-AFCD-9896-B316-2CD3B96C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146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BB76-4B22-7D60-994F-C78766DD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1E52-390D-A1DF-9B24-0F7503B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5843F-80D8-A7E0-3CF9-6B301D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5C79-16D3-0E71-2F15-A8E21623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1BBB-3872-CC4D-7ACB-55367540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263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8DAC-6F12-50EB-08C5-1EC7052D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EB8D-86F2-3830-8792-C44C6583D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C78BB-5B44-E986-FDAC-AF7F2796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CECA4-9399-1180-956F-33AD167B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9385-6863-0D3B-6948-D317773E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3274-19D9-6A42-97F2-69BCB2FE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7079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47BB-1704-CA81-61CD-5487A561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5A774-70F6-6714-9CBF-C1F37CA01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DDAD-033B-1967-D198-6F406AF44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CDF5E-18CD-2E51-2D4F-77937F84B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D70E1-E879-6ADF-02DE-A07BFEC14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B6B6E-0B33-110D-FF56-9A90E26E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458A4-B7B1-B45C-18D7-B8B7658B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53EEA-C578-EA4A-2FAE-26BCEE29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8834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DD6-7508-A442-7D4B-FFBE187F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D5569-CCA6-5CE6-F4D7-B028AE7D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EBE1A-FECD-D025-12F6-BF6CE254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DF03E-9EAF-40FD-979D-A690B33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906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0A6BE-2B9E-8BD2-54CF-D1980639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287CB-4CF9-0A0E-52F7-B706B93B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4F8E7-0265-F88C-CEBA-AF20036C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5226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2602-304E-EC4F-8CA0-E1F6D960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86AD-6B5A-FEAE-5672-F23BFA59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E5C3F-F3F5-BD07-7C79-810FC9FDC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6FAF6-ECE0-2D1B-0FE4-493AF306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C6FE9-94D3-094A-B102-CE7F217E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050-95CD-D7F7-9C94-DAF7928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341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B17E-4176-E34B-5E7E-5B0389D1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0917C-6658-668B-D0F6-94F07836C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1E491-0E58-0061-350C-298F4DDF8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0ACBC-1DC8-453A-2579-D20AD77D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8E43A-F42B-1794-65B1-FD58A3A0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4D61F-C75D-F604-0669-E40FA584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37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5947F-59AD-230B-8AC6-A6C57CB1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94D5-44A3-9BBA-299D-65A6BE4F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7D45-BCF5-00FA-D5BE-19C8C3717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CC452-CAEB-403E-BDAA-A412C73FB8E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2877C-4498-E9D0-95BF-F3081399E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5A1B-B235-D7A5-D7E3-33696AF6E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9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4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63081F8-96CF-FA7B-BEEC-C91F0A3BE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EB1D7C3-C46C-9330-E81B-66D183C54DCD}"/>
              </a:ext>
            </a:extLst>
          </p:cNvPr>
          <p:cNvSpPr/>
          <p:nvPr/>
        </p:nvSpPr>
        <p:spPr>
          <a:xfrm>
            <a:off x="-1016000" y="-3683000"/>
            <a:ext cx="14224000" cy="1422400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unset, nature, silhouette, night sky&#10;&#10;Description automatically generated">
            <a:extLst>
              <a:ext uri="{FF2B5EF4-FFF2-40B4-BE49-F238E27FC236}">
                <a16:creationId xmlns:a16="http://schemas.microsoft.com/office/drawing/2014/main" id="{3463BAC5-1B27-79AD-1F10-35D47F975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2DD02-32EE-338E-5CD5-DB0262D69C0C}"/>
              </a:ext>
            </a:extLst>
          </p:cNvPr>
          <p:cNvSpPr txBox="1"/>
          <p:nvPr/>
        </p:nvSpPr>
        <p:spPr>
          <a:xfrm>
            <a:off x="2054549" y="506310"/>
            <a:ext cx="80829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Realization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BB4CBEE-8839-233D-D90A-F5C6C09A0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323432"/>
              </p:ext>
            </p:extLst>
          </p:nvPr>
        </p:nvGraphicFramePr>
        <p:xfrm>
          <a:off x="0" y="1843617"/>
          <a:ext cx="12192000" cy="3871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2929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0143207-6DCF-3B61-1F13-434169C6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6B44D-2C32-8DC6-97B9-1CD98047B44B}"/>
              </a:ext>
            </a:extLst>
          </p:cNvPr>
          <p:cNvSpPr txBox="1"/>
          <p:nvPr/>
        </p:nvSpPr>
        <p:spPr>
          <a:xfrm>
            <a:off x="2917371" y="333828"/>
            <a:ext cx="635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tronika" panose="02000600000000000000" pitchFamily="2" charset="0"/>
              </a:rPr>
              <a:t>Table of 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275335"/>
                  </p:ext>
                </p:extLst>
              </p:nvPr>
            </p:nvGraphicFramePr>
            <p:xfrm>
              <a:off x="6002697" y="1904051"/>
              <a:ext cx="3066660" cy="1763214"/>
            </p:xfrm>
            <a:graphic>
              <a:graphicData uri="http://schemas.microsoft.com/office/powerpoint/2016/sectionzoom">
                <psez:sectionZm>
                  <psez:sectionZmObj sectionId="{734C12F5-2DAF-4D2E-BCE2-2E4E27418F0B}">
                    <psez:zmPr id="{71906F60-AB49-4BB6-84A6-5DE07912260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66660" cy="17632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2697" y="1904051"/>
                <a:ext cx="3066660" cy="176321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AEF2008-0B2F-D76E-7752-F7EAFD5B1D1A}"/>
              </a:ext>
            </a:extLst>
          </p:cNvPr>
          <p:cNvSpPr txBox="1"/>
          <p:nvPr/>
        </p:nvSpPr>
        <p:spPr>
          <a:xfrm rot="3062397">
            <a:off x="1909667" y="3988256"/>
            <a:ext cx="2183363" cy="78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-----------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2239238"/>
                  </p:ext>
                </p:extLst>
              </p:nvPr>
            </p:nvGraphicFramePr>
            <p:xfrm>
              <a:off x="2917371" y="4809672"/>
              <a:ext cx="3048000" cy="1763214"/>
            </p:xfrm>
            <a:graphic>
              <a:graphicData uri="http://schemas.microsoft.com/office/powerpoint/2016/sectionzoom">
                <psez:sectionZm>
                  <psez:sectionZmObj sectionId="{CF1C4CFE-A730-474A-8DCD-CE90E5AE42BE}">
                    <psez:zmPr id="{991BC99A-DE8C-421A-BA44-477758F9CF2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632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7371" y="4809672"/>
                <a:ext cx="3048000" cy="176321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26F152A-34EE-808E-EFB2-62DAF9F925B6}"/>
              </a:ext>
            </a:extLst>
          </p:cNvPr>
          <p:cNvSpPr txBox="1"/>
          <p:nvPr/>
        </p:nvSpPr>
        <p:spPr>
          <a:xfrm rot="8161116">
            <a:off x="4956534" y="3988255"/>
            <a:ext cx="2183363" cy="78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-----------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7034394"/>
                  </p:ext>
                </p:extLst>
              </p:nvPr>
            </p:nvGraphicFramePr>
            <p:xfrm>
              <a:off x="220116" y="190405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62C92FF-DDBC-49F4-AFB8-614C3C626478}">
                    <psez:zmPr id="{2DD53DC3-EB79-473F-8A3B-C47BD8536D7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116" y="190405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9BA6798-EF9F-2597-8F0A-81F382438EBC}"/>
              </a:ext>
            </a:extLst>
          </p:cNvPr>
          <p:cNvSpPr txBox="1"/>
          <p:nvPr/>
        </p:nvSpPr>
        <p:spPr>
          <a:xfrm rot="3062397">
            <a:off x="7987003" y="3988257"/>
            <a:ext cx="2183363" cy="78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-----------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820306"/>
                  </p:ext>
                </p:extLst>
              </p:nvPr>
            </p:nvGraphicFramePr>
            <p:xfrm>
              <a:off x="8991600" y="483402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EFBBC91-9A50-4DE4-A6B1-3EF7BFC2DE55}">
                    <psez:zmPr id="{CF0D3BE1-5ED7-46B0-8E1F-0BD78F5A80C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91600" y="4834029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5963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943C39D-6138-5E57-53F9-98D5CE3A5B21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Users with solid fill">
            <a:extLst>
              <a:ext uri="{FF2B5EF4-FFF2-40B4-BE49-F238E27FC236}">
                <a16:creationId xmlns:a16="http://schemas.microsoft.com/office/drawing/2014/main" id="{4F55787F-D9C0-773C-6400-6E18D72A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8864" y="1026204"/>
            <a:ext cx="2774271" cy="277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B4014-7E49-A7C4-08A5-4D19E9831123}"/>
              </a:ext>
            </a:extLst>
          </p:cNvPr>
          <p:cNvSpPr txBox="1"/>
          <p:nvPr/>
        </p:nvSpPr>
        <p:spPr>
          <a:xfrm>
            <a:off x="4567597" y="3657600"/>
            <a:ext cx="3056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24336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ebsite&#10;&#10;Description automatically generated">
            <a:extLst>
              <a:ext uri="{FF2B5EF4-FFF2-40B4-BE49-F238E27FC236}">
                <a16:creationId xmlns:a16="http://schemas.microsoft.com/office/drawing/2014/main" id="{86771D71-7856-FD78-9BC1-F253BF1F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99DDD0-76A7-C638-D5E0-8719BE01CC5A}"/>
              </a:ext>
            </a:extLst>
          </p:cNvPr>
          <p:cNvSpPr/>
          <p:nvPr/>
        </p:nvSpPr>
        <p:spPr>
          <a:xfrm>
            <a:off x="-1016000" y="-3683000"/>
            <a:ext cx="14224000" cy="14224000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656F1E8F-AB3F-B19D-3168-37E35C57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3492500"/>
            <a:ext cx="1866900" cy="1866900"/>
          </a:xfrm>
          <a:prstGeom prst="rect">
            <a:avLst/>
          </a:prstGeom>
        </p:spPr>
      </p:pic>
      <p:pic>
        <p:nvPicPr>
          <p:cNvPr id="10" name="Picture 9" descr="A person in a blue shirt&#10;&#10;Description automatically generated">
            <a:extLst>
              <a:ext uri="{FF2B5EF4-FFF2-40B4-BE49-F238E27FC236}">
                <a16:creationId xmlns:a16="http://schemas.microsoft.com/office/drawing/2014/main" id="{F43C2B3E-61FC-B72A-6491-7762820EA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492500"/>
            <a:ext cx="1866900" cy="18669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40F203F-6870-1E62-B161-9A668225C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3429000"/>
            <a:ext cx="1866900" cy="186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355B52-E2A7-9F04-A0DF-351650F17B21}"/>
              </a:ext>
            </a:extLst>
          </p:cNvPr>
          <p:cNvSpPr txBox="1"/>
          <p:nvPr/>
        </p:nvSpPr>
        <p:spPr>
          <a:xfrm>
            <a:off x="4567598" y="404505"/>
            <a:ext cx="3056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455B9-3771-A2DB-7E86-AFCF315C6ACA}"/>
              </a:ext>
            </a:extLst>
          </p:cNvPr>
          <p:cNvSpPr txBox="1"/>
          <p:nvPr/>
        </p:nvSpPr>
        <p:spPr>
          <a:xfrm>
            <a:off x="825500" y="2374900"/>
            <a:ext cx="292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tronika" panose="02000600000000000000" pitchFamily="2" charset="0"/>
              </a:rPr>
              <a:t>Frontend 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C5EF0-DEA6-5BE5-ED9A-63FF4D4292FF}"/>
              </a:ext>
            </a:extLst>
          </p:cNvPr>
          <p:cNvSpPr txBox="1"/>
          <p:nvPr/>
        </p:nvSpPr>
        <p:spPr>
          <a:xfrm>
            <a:off x="4635499" y="2538680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tronika" panose="02000600000000000000" pitchFamily="2" charset="0"/>
              </a:rPr>
              <a:t>QA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B9E94-2DB6-4907-7B9A-D0412EA6D069}"/>
              </a:ext>
            </a:extLst>
          </p:cNvPr>
          <p:cNvSpPr txBox="1"/>
          <p:nvPr/>
        </p:nvSpPr>
        <p:spPr>
          <a:xfrm>
            <a:off x="8445500" y="2371586"/>
            <a:ext cx="292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tronika" panose="02000600000000000000" pitchFamily="2" charset="0"/>
              </a:rPr>
              <a:t>Backend developer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tronika" panose="02000600000000000000" pitchFamily="2" charset="0"/>
              </a:rPr>
              <a:t>Scrum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FEBCA-FB2B-88CB-2854-76F7A1F2396E}"/>
              </a:ext>
            </a:extLst>
          </p:cNvPr>
          <p:cNvSpPr txBox="1"/>
          <p:nvPr/>
        </p:nvSpPr>
        <p:spPr>
          <a:xfrm>
            <a:off x="522901" y="5769114"/>
            <a:ext cx="352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tronika" panose="02000600000000000000" pitchFamily="2" charset="0"/>
              </a:rPr>
              <a:t>IVO </a:t>
            </a:r>
            <a:r>
              <a:rPr lang="en-US" sz="2000" dirty="0" err="1">
                <a:solidFill>
                  <a:schemeClr val="bg1"/>
                </a:solidFill>
                <a:latin typeface="Robtronika" panose="02000600000000000000" pitchFamily="2" charset="0"/>
              </a:rPr>
              <a:t>Badalov</a:t>
            </a:r>
            <a:endParaRPr lang="en-US" sz="2000" dirty="0">
              <a:solidFill>
                <a:schemeClr val="bg1"/>
              </a:solidFill>
              <a:latin typeface="Robtronika" panose="020006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06C9EA-9FA6-A8C7-0E70-8970F228531E}"/>
              </a:ext>
            </a:extLst>
          </p:cNvPr>
          <p:cNvSpPr txBox="1"/>
          <p:nvPr/>
        </p:nvSpPr>
        <p:spPr>
          <a:xfrm>
            <a:off x="4332900" y="5745371"/>
            <a:ext cx="352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tronika" panose="02000600000000000000" pitchFamily="2" charset="0"/>
              </a:rPr>
              <a:t>Stelyan</a:t>
            </a:r>
            <a:r>
              <a:rPr lang="en-US" dirty="0">
                <a:solidFill>
                  <a:schemeClr val="bg1"/>
                </a:solidFill>
                <a:latin typeface="Robtronika" panose="020006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tronika" panose="02000600000000000000" pitchFamily="2" charset="0"/>
              </a:rPr>
              <a:t>nikolov</a:t>
            </a:r>
            <a:endParaRPr lang="en-US" sz="2000" dirty="0">
              <a:solidFill>
                <a:schemeClr val="bg1"/>
              </a:solidFill>
              <a:latin typeface="Robtronika" panose="020006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314F-E023-D383-3023-1D9A9BC3069E}"/>
              </a:ext>
            </a:extLst>
          </p:cNvPr>
          <p:cNvSpPr txBox="1"/>
          <p:nvPr/>
        </p:nvSpPr>
        <p:spPr>
          <a:xfrm>
            <a:off x="8060604" y="5745371"/>
            <a:ext cx="352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tronika" panose="02000600000000000000" pitchFamily="2" charset="0"/>
              </a:rPr>
              <a:t>Martin </a:t>
            </a:r>
            <a:r>
              <a:rPr lang="en-US" dirty="0" err="1">
                <a:solidFill>
                  <a:schemeClr val="bg1"/>
                </a:solidFill>
                <a:latin typeface="Robtronika" panose="02000600000000000000" pitchFamily="2" charset="0"/>
              </a:rPr>
              <a:t>belchev</a:t>
            </a:r>
            <a:endParaRPr lang="en-US" sz="2000" dirty="0">
              <a:solidFill>
                <a:schemeClr val="bg1"/>
              </a:solidFill>
              <a:latin typeface="Robtronik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3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EC5D212-356F-690C-B5D5-7B403271A4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CD22E-ED35-0F19-5D7E-C07AD6A39A2F}"/>
              </a:ext>
            </a:extLst>
          </p:cNvPr>
          <p:cNvSpPr txBox="1"/>
          <p:nvPr/>
        </p:nvSpPr>
        <p:spPr>
          <a:xfrm>
            <a:off x="4567597" y="3429000"/>
            <a:ext cx="3056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Idea</a:t>
            </a:r>
          </a:p>
        </p:txBody>
      </p:sp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CB370F60-D66A-6F9A-DC41-49CF4550F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7179" y="1271359"/>
            <a:ext cx="2157641" cy="21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DC32463-21EE-50DC-64E9-08642EDE9AF7}"/>
              </a:ext>
            </a:extLst>
          </p:cNvPr>
          <p:cNvSpPr/>
          <p:nvPr/>
        </p:nvSpPr>
        <p:spPr>
          <a:xfrm>
            <a:off x="-1020147" y="-3687147"/>
            <a:ext cx="14232294" cy="14232294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nature, night sky&#10;&#10;Description automatically generated">
            <a:extLst>
              <a:ext uri="{FF2B5EF4-FFF2-40B4-BE49-F238E27FC236}">
                <a16:creationId xmlns:a16="http://schemas.microsoft.com/office/drawing/2014/main" id="{C6462E99-3B1D-E753-5A16-1DD5DFEA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  <a:noFill/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4DA33-0B08-7D8D-EC20-CC4E568F1996}"/>
              </a:ext>
            </a:extLst>
          </p:cNvPr>
          <p:cNvSpPr txBox="1"/>
          <p:nvPr/>
        </p:nvSpPr>
        <p:spPr>
          <a:xfrm>
            <a:off x="1695057" y="355329"/>
            <a:ext cx="8801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B5ACF-5930-7B67-11FD-1D28354AD269}"/>
              </a:ext>
            </a:extLst>
          </p:cNvPr>
          <p:cNvSpPr txBox="1"/>
          <p:nvPr/>
        </p:nvSpPr>
        <p:spPr>
          <a:xfrm>
            <a:off x="904428" y="2372653"/>
            <a:ext cx="10383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tronika" panose="02000600000000000000" pitchFamily="2" charset="0"/>
              </a:rPr>
              <a:t>Our idea is to create a game, where the player needs to think before each action. That’s why we chose the game 2048. Our styling is retro-style, inspired by the games, created in the early 70s.</a:t>
            </a:r>
          </a:p>
        </p:txBody>
      </p:sp>
    </p:spTree>
    <p:extLst>
      <p:ext uri="{BB962C8B-B14F-4D97-AF65-F5344CB8AC3E}">
        <p14:creationId xmlns:p14="http://schemas.microsoft.com/office/powerpoint/2010/main" val="73016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A417673-E24D-92E4-D6D2-8A48E0778707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3E32E-467C-49D7-038B-F5EC5654ACFB}"/>
              </a:ext>
            </a:extLst>
          </p:cNvPr>
          <p:cNvSpPr txBox="1"/>
          <p:nvPr/>
        </p:nvSpPr>
        <p:spPr>
          <a:xfrm>
            <a:off x="4204348" y="3424335"/>
            <a:ext cx="3783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Tools</a:t>
            </a:r>
          </a:p>
        </p:txBody>
      </p:sp>
      <p:pic>
        <p:nvPicPr>
          <p:cNvPr id="6" name="Graphic 5" descr="Gears outline">
            <a:extLst>
              <a:ext uri="{FF2B5EF4-FFF2-40B4-BE49-F238E27FC236}">
                <a16:creationId xmlns:a16="http://schemas.microsoft.com/office/drawing/2014/main" id="{6F2AB2AD-0665-818D-D422-CADC555C4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788" y="1115916"/>
            <a:ext cx="2308419" cy="23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87C0ACC-E23B-52BD-ABE6-BD5245835F86}"/>
              </a:ext>
            </a:extLst>
          </p:cNvPr>
          <p:cNvSpPr/>
          <p:nvPr/>
        </p:nvSpPr>
        <p:spPr>
          <a:xfrm>
            <a:off x="-1022557" y="-3694220"/>
            <a:ext cx="14237110" cy="1423711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54E21273-62ED-AF85-E73E-F02FD1C77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38B0E-8EDD-9386-66D0-DA2133D26787}"/>
              </a:ext>
            </a:extLst>
          </p:cNvPr>
          <p:cNvSpPr txBox="1"/>
          <p:nvPr/>
        </p:nvSpPr>
        <p:spPr>
          <a:xfrm>
            <a:off x="4204347" y="347760"/>
            <a:ext cx="378330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tronika" panose="02000600000000000000" pitchFamily="2" charset="0"/>
              </a:rPr>
              <a:t>Tools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0F3ABF7-693C-FBEA-6505-CC237AFAA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82" y="3890578"/>
            <a:ext cx="2047430" cy="204743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B2E8932-7A77-1243-CDBC-3B387CA79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55" y="1649602"/>
            <a:ext cx="3439963" cy="193497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AA4E818-7E22-D4C8-1168-81935BF7E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00" y="1588059"/>
            <a:ext cx="2213717" cy="2058064"/>
          </a:xfrm>
          <a:prstGeom prst="rect">
            <a:avLst/>
          </a:prstGeom>
        </p:spPr>
      </p:pic>
      <p:pic>
        <p:nvPicPr>
          <p:cNvPr id="19" name="Picture 18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FD150B9-6D72-E389-68B8-54071CDF1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59" y="1192487"/>
            <a:ext cx="4354614" cy="290307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D6CE5F1-B630-987A-BE8D-4FC34D1F61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45" y="3787281"/>
            <a:ext cx="1793173" cy="20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40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323F3B4-38FB-7186-CB98-C895396AE2BF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4ADD5-A009-CC5F-DCED-6741628AC87A}"/>
              </a:ext>
            </a:extLst>
          </p:cNvPr>
          <p:cNvSpPr txBox="1"/>
          <p:nvPr/>
        </p:nvSpPr>
        <p:spPr>
          <a:xfrm>
            <a:off x="2054549" y="3429000"/>
            <a:ext cx="80829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obtronika" panose="02000600000000000000" pitchFamily="2" charset="0"/>
              </a:rPr>
              <a:t>Realization</a:t>
            </a:r>
          </a:p>
        </p:txBody>
      </p:sp>
      <p:pic>
        <p:nvPicPr>
          <p:cNvPr id="5" name="Graphic 4" descr="Head with gears outline">
            <a:extLst>
              <a:ext uri="{FF2B5EF4-FFF2-40B4-BE49-F238E27FC236}">
                <a16:creationId xmlns:a16="http://schemas.microsoft.com/office/drawing/2014/main" id="{E836C0DE-0112-8D79-22B4-B0366B2FF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224" y="9334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72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Robtronika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Мартин Димитров Белчев</dc:creator>
  <cp:lastModifiedBy>Мартин Димитров Белчев</cp:lastModifiedBy>
  <cp:revision>8</cp:revision>
  <dcterms:created xsi:type="dcterms:W3CDTF">2022-12-14T18:57:56Z</dcterms:created>
  <dcterms:modified xsi:type="dcterms:W3CDTF">2022-12-14T22:55:32Z</dcterms:modified>
</cp:coreProperties>
</file>